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411" r:id="rId2"/>
    <p:sldId id="489" r:id="rId3"/>
    <p:sldId id="487" r:id="rId4"/>
    <p:sldId id="49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034A9-DD21-4980-8FEB-AC7FD308C9EF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9B891-1AC5-4EBB-A38C-9E26139058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6764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9B891-1AC5-4EBB-A38C-9E26139058F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089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9B891-1AC5-4EBB-A38C-9E26139058F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3513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F671C-6C4B-EE08-CCFA-93F7FFEB5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46A8D6B-AF81-2430-51B0-29019C078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D92DB0-6328-0FEF-1C9A-9AB95A751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08F0B6-64BD-978A-95D2-1CF9C0212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607081-97E1-225F-2F7C-05E8C61BC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0421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BCF1E0-32FE-E25D-BDF8-61CAA7A28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551CCC7-2222-4DE6-186D-6641DF2BA7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847E0C-AD54-F794-1B2E-CF84B5EA0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A9A1E7-9AAE-9551-B19B-DC5BF4B53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9FCCCA-4DA3-9FC0-8F89-54AC2E098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234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B34E5C0-BC51-7802-F577-5CA15C8DE0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DE4D76-4536-E2DE-DC7D-B19AA58231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E384C4-43CE-0F95-598A-316551A3B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4BF3DB-51B0-98B0-005D-1B54A9E3D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4FDA3E-880D-F5D1-58D2-AC9D7F865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54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EFD23-A3F2-2CF1-7DBE-33CEF1032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D97D65-33A4-243F-D712-93641E121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D5AAA5-C886-271C-C199-B78C75915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0179A8-8456-4B22-7438-BD42E9010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C02721-52AF-987B-F670-AA62FF185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224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B27172-CBE1-6849-F17B-97E629231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750EEB-78E9-8A89-6A28-AB797BCFD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DA0E0C-6BC8-0463-F26D-047311618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44E959-950C-AEBD-81FD-2B520B2D3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F8DC34-A6DA-AC5E-E6CD-FD107DD55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355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AAB1D3-C551-280A-CD36-30DFDA5FB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148CCF-0EAD-CC49-E6F5-680D2D32F1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B71BD4-41CE-9E6A-7568-F30C98DF2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DE330D-68A0-E67A-3416-F7369A7C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B0D2D4-BFFD-D5DB-EF6D-05E8B614A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EE2F9ED-2E84-7280-B22A-B48635E3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219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37E235-18C0-6BA9-61D7-066817A54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1F4908-B020-4E5F-6783-392894C20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E9DBA3F-98D3-A308-522C-6D20E0537C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43F4602-101F-4104-3768-3570E0E9B5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C96972A-820B-14AF-EF47-5F250C6A49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BF2F34A-26A2-C219-A5C4-42E4CFD9D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B9956A4-8BD7-FA0E-C020-E64C78D8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4D45CEA-E2C7-6D0A-8980-50475123B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970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A03E12-87E4-633A-EEDE-5D224F4D1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84BB59-E07D-38F1-410F-1AAE2E6DB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47B915-FB25-1DE8-629E-424011613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F17C43-3A1D-DE8F-BCA5-45ED73651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411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60C67E8-0B68-93D2-EFC1-68474FC48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87DBAD-A7D3-BD50-DE15-C6B61ECE3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7DD2D2-0638-7E8F-C57D-5438B8E08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3627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DB34A8-8877-8CDB-56AC-89FD59C05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E06B64-D475-EABF-F887-125D7A768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6D68FB-FBBF-C8DF-3FAF-90DAE1378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A8B504-BFDB-62CC-A1DD-48D84A3F7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47761E-AB83-6985-F084-F84A6AEA7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C9BDAC-0FF9-B9BD-D9AB-BD880A82B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459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0E34EC-98DC-D6D7-DF2A-CDEC8FB46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0CE7DFF-D5B2-65E1-1245-300E75EC08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64CD55-23D9-F324-09DE-1405166D1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6C4C2E-D68E-77C5-EBC4-11C62896F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71168B-F7B1-93B2-1645-2C7F41E69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DFB84D-1406-1E6E-3747-66E69D15F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56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99883FB-53C3-140B-8D6C-27CB16F0B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5ADAD9-15F9-B8EE-279D-F34633A95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2875EE-9968-04E2-8897-7BCEE00216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71D9E-1F7F-4F14-A004-14EDDFD227F9}" type="datetimeFigureOut">
              <a:rPr lang="zh-CN" altLang="en-US" smtClean="0"/>
              <a:t>2024/9/9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1AC0AE-2A81-0DD9-9DE9-2E50C44963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6DAA2B-F9F7-3356-6199-9AEBF245D9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8C2C4-D25A-4592-B2BE-839DE4E42E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51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584A0EB-2474-23BF-449E-B929C1B87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157" y="2168432"/>
            <a:ext cx="10060481" cy="334428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4022FED-2B85-6731-C199-6121C95EE5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5087" y="224929"/>
            <a:ext cx="8204622" cy="122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16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AD9580F-1F27-6FA6-160C-097E01614AA5}"/>
              </a:ext>
            </a:extLst>
          </p:cNvPr>
          <p:cNvSpPr txBox="1"/>
          <p:nvPr/>
        </p:nvSpPr>
        <p:spPr>
          <a:xfrm>
            <a:off x="1191791" y="5609269"/>
            <a:ext cx="4283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Animatediff</a:t>
            </a:r>
            <a:r>
              <a:rPr lang="en-US" altLang="zh-CN" b="1" dirty="0"/>
              <a:t>: Cross-Frames Consistency</a:t>
            </a:r>
            <a:endParaRPr lang="zh-CN" altLang="en-US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C53DEC2-D0C1-B366-676C-A21B266F1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60" y="1978416"/>
            <a:ext cx="5964432" cy="2901167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A857F32-F062-A2B7-88B9-7210D8588252}"/>
              </a:ext>
            </a:extLst>
          </p:cNvPr>
          <p:cNvCxnSpPr/>
          <p:nvPr/>
        </p:nvCxnSpPr>
        <p:spPr>
          <a:xfrm>
            <a:off x="0" y="999919"/>
            <a:ext cx="12038504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D4F6912B-24AE-E421-5879-B083C457E7EA}"/>
              </a:ext>
            </a:extLst>
          </p:cNvPr>
          <p:cNvSpPr txBox="1"/>
          <p:nvPr/>
        </p:nvSpPr>
        <p:spPr>
          <a:xfrm>
            <a:off x="4864929" y="341198"/>
            <a:ext cx="23086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Our Method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C980F53-9F8C-F7B1-8AB1-F09B657792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0424" y="2295008"/>
            <a:ext cx="3666125" cy="271774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79A6411D-43EB-00A9-6058-AB956292906F}"/>
              </a:ext>
            </a:extLst>
          </p:cNvPr>
          <p:cNvSpPr txBox="1"/>
          <p:nvPr/>
        </p:nvSpPr>
        <p:spPr>
          <a:xfrm>
            <a:off x="8344724" y="5609859"/>
            <a:ext cx="31280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Sliding</a:t>
            </a:r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/>
              <a:t>Window</a:t>
            </a:r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b="1" dirty="0"/>
              <a:t>Technique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631559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66AED42-F44B-CD78-80C3-2886D2373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018" y="1602211"/>
            <a:ext cx="4603987" cy="101605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1CC270A-C104-9A98-D5ED-42B46C51A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782" y="3174811"/>
            <a:ext cx="10878109" cy="3683189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291B025-CEE5-9315-4AEB-023B8AB712AB}"/>
              </a:ext>
            </a:extLst>
          </p:cNvPr>
          <p:cNvCxnSpPr/>
          <p:nvPr/>
        </p:nvCxnSpPr>
        <p:spPr>
          <a:xfrm>
            <a:off x="0" y="999919"/>
            <a:ext cx="12038504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AEF392F-F1EB-F030-FE33-57A33FE6399A}"/>
              </a:ext>
            </a:extLst>
          </p:cNvPr>
          <p:cNvSpPr txBox="1"/>
          <p:nvPr/>
        </p:nvSpPr>
        <p:spPr>
          <a:xfrm>
            <a:off x="5272930" y="363225"/>
            <a:ext cx="13952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Results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726773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utput">
            <a:hlinkClick r:id="" action="ppaction://media"/>
            <a:extLst>
              <a:ext uri="{FF2B5EF4-FFF2-40B4-BE49-F238E27FC236}">
                <a16:creationId xmlns:a16="http://schemas.microsoft.com/office/drawing/2014/main" id="{737195FC-C461-600A-40B3-A771574D8E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410906"/>
            <a:ext cx="12192000" cy="1143000"/>
          </a:xfrm>
          <a:prstGeom prst="rect">
            <a:avLst/>
          </a:prstGeom>
        </p:spPr>
      </p:pic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8B2BFF47-0735-3B3B-687B-1EB33EC581FA}"/>
              </a:ext>
            </a:extLst>
          </p:cNvPr>
          <p:cNvCxnSpPr/>
          <p:nvPr/>
        </p:nvCxnSpPr>
        <p:spPr>
          <a:xfrm>
            <a:off x="0" y="999919"/>
            <a:ext cx="12038504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C2F643A5-5766-F87C-62AB-D1F2BD777CC2}"/>
              </a:ext>
            </a:extLst>
          </p:cNvPr>
          <p:cNvSpPr txBox="1"/>
          <p:nvPr/>
        </p:nvSpPr>
        <p:spPr>
          <a:xfrm>
            <a:off x="5272930" y="363225"/>
            <a:ext cx="13952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Results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7416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1632</TotalTime>
  <Words>13</Words>
  <Application>Microsoft Office PowerPoint</Application>
  <PresentationFormat>宽屏</PresentationFormat>
  <Paragraphs>7</Paragraphs>
  <Slides>4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智颖 杜</dc:creator>
  <cp:lastModifiedBy>智颖 杜</cp:lastModifiedBy>
  <cp:revision>207</cp:revision>
  <dcterms:created xsi:type="dcterms:W3CDTF">2024-03-19T12:19:22Z</dcterms:created>
  <dcterms:modified xsi:type="dcterms:W3CDTF">2024-09-09T13:38:57Z</dcterms:modified>
</cp:coreProperties>
</file>

<file path=docProps/thumbnail.jpeg>
</file>